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verpass Light" charset="1" panose="00000400000000000000"/>
      <p:regular r:id="rId10"/>
    </p:embeddedFont>
    <p:embeddedFont>
      <p:font typeface="Overpass Light Bold" charset="1" panose="00000500000000000000"/>
      <p:regular r:id="rId11"/>
    </p:embeddedFont>
    <p:embeddedFont>
      <p:font typeface="Overpass Light Italics" charset="1" panose="00000400000000000000"/>
      <p:regular r:id="rId12"/>
    </p:embeddedFont>
    <p:embeddedFont>
      <p:font typeface="Overpass Light Bold Italics" charset="1" panose="00000500000000000000"/>
      <p:regular r:id="rId13"/>
    </p:embeddedFont>
    <p:embeddedFont>
      <p:font typeface="Marcellus" charset="1" panose="020E060205020302030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2692633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705577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8151" y="994817"/>
            <a:ext cx="6177299" cy="5139664"/>
            <a:chOff x="0" y="0"/>
            <a:chExt cx="8236398" cy="6852885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2827124" y="-344569"/>
              <a:ext cx="2582151" cy="3271289"/>
            </a:xfrm>
            <a:custGeom>
              <a:avLst/>
              <a:gdLst/>
              <a:ahLst/>
              <a:cxnLst/>
              <a:rect r="r" b="b" t="t" l="l"/>
              <a:pathLst>
                <a:path h="3271289" w="2582151">
                  <a:moveTo>
                    <a:pt x="0" y="0"/>
                  </a:moveTo>
                  <a:lnTo>
                    <a:pt x="2582151" y="0"/>
                  </a:lnTo>
                  <a:lnTo>
                    <a:pt x="2582151" y="3271289"/>
                  </a:lnTo>
                  <a:lnTo>
                    <a:pt x="0" y="327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063766"/>
              <a:ext cx="8236398" cy="3049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484D45"/>
                  </a:solidFill>
                  <a:latin typeface="Marcellus Bold"/>
                </a:rPr>
                <a:t>Your Business Name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89665"/>
              <a:ext cx="8236398" cy="36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0"/>
                </a:lnSpc>
              </a:pPr>
              <a:r>
                <a:rPr lang="en-US" sz="1600" spc="32">
                  <a:solidFill>
                    <a:srgbClr val="484D45"/>
                  </a:solidFill>
                  <a:latin typeface="Overpass Light"/>
                </a:rPr>
                <a:t>Your quick, catchy tagline here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152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7615323" y="5157873"/>
            <a:ext cx="2684856" cy="1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1000" spc="100">
                <a:solidFill>
                  <a:srgbClr val="484D45"/>
                </a:solidFill>
                <a:latin typeface="Overpass Light Bold"/>
              </a:rPr>
              <a:t>MARKETING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42116" y="5362337"/>
            <a:ext cx="2275930" cy="1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1000" spc="100">
                <a:solidFill>
                  <a:srgbClr val="484D45"/>
                </a:solidFill>
                <a:latin typeface="Overpass Light Bold"/>
              </a:rPr>
              <a:t>VERSION 2.0  - 2020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8562245" y="2692633"/>
            <a:ext cx="459835" cy="15221"/>
          </a:xfrm>
          <a:prstGeom prst="rect">
            <a:avLst/>
          </a:prstGeom>
          <a:solidFill>
            <a:srgbClr val="484D45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0" y="-1141661"/>
            <a:ext cx="3943648" cy="4083953"/>
          </a:xfrm>
          <a:custGeom>
            <a:avLst/>
            <a:gdLst/>
            <a:ahLst/>
            <a:cxnLst/>
            <a:rect r="r" b="b" t="t" l="l"/>
            <a:pathLst>
              <a:path h="4083953" w="3943648">
                <a:moveTo>
                  <a:pt x="0" y="0"/>
                </a:moveTo>
                <a:lnTo>
                  <a:pt x="3943648" y="0"/>
                </a:lnTo>
                <a:lnTo>
                  <a:pt x="3943648" y="4083954"/>
                </a:lnTo>
                <a:lnTo>
                  <a:pt x="0" y="4083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358">
            <a:off x="1491487" y="983353"/>
            <a:ext cx="6042125" cy="7119792"/>
          </a:xfrm>
          <a:custGeom>
            <a:avLst/>
            <a:gdLst/>
            <a:ahLst/>
            <a:cxnLst/>
            <a:rect r="r" b="b" t="t" l="l"/>
            <a:pathLst>
              <a:path h="7119792" w="6042125">
                <a:moveTo>
                  <a:pt x="0" y="0"/>
                </a:moveTo>
                <a:lnTo>
                  <a:pt x="6042124" y="0"/>
                </a:lnTo>
                <a:lnTo>
                  <a:pt x="6042124" y="7119792"/>
                </a:lnTo>
                <a:lnTo>
                  <a:pt x="0" y="711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729230" y="656845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2923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37271" y="3334669"/>
            <a:ext cx="1079058" cy="107905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397" t="0" r="-18251" b="-473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5400000">
            <a:off x="4790762" y="-2251049"/>
            <a:ext cx="5421813" cy="6388842"/>
          </a:xfrm>
          <a:custGeom>
            <a:avLst/>
            <a:gdLst/>
            <a:ahLst/>
            <a:cxnLst/>
            <a:rect r="r" b="b" t="t" l="l"/>
            <a:pathLst>
              <a:path h="6388842" w="5421813">
                <a:moveTo>
                  <a:pt x="0" y="6388843"/>
                </a:moveTo>
                <a:lnTo>
                  <a:pt x="5421812" y="6388843"/>
                </a:lnTo>
                <a:lnTo>
                  <a:pt x="5421812" y="0"/>
                </a:lnTo>
                <a:lnTo>
                  <a:pt x="0" y="0"/>
                </a:lnTo>
                <a:lnTo>
                  <a:pt x="0" y="6388843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3388" y="1382773"/>
            <a:ext cx="6386825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484D45"/>
                </a:solidFill>
                <a:latin typeface="Marcellus Bold"/>
              </a:rPr>
              <a:t>C</a:t>
            </a:r>
            <a:r>
              <a:rPr lang="en-US" sz="5000">
                <a:solidFill>
                  <a:srgbClr val="484D45"/>
                </a:solidFill>
                <a:latin typeface="Marcellus Bold"/>
              </a:rPr>
              <a:t>ustomer reviews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11078" y="4759401"/>
            <a:ext cx="1881709" cy="1031391"/>
            <a:chOff x="0" y="0"/>
            <a:chExt cx="2508945" cy="13751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05662"/>
              <a:ext cx="2508945" cy="869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tools that can be used as reports, and more.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2508945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Cus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tomer name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712403" y="3334669"/>
            <a:ext cx="1079058" cy="107905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0472" t="-8095" r="-17983" b="-420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935946" y="4759401"/>
            <a:ext cx="1881709" cy="1031391"/>
            <a:chOff x="0" y="0"/>
            <a:chExt cx="2508945" cy="13751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05662"/>
              <a:ext cx="2508945" cy="869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tools that can be used as reports, and more.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2508945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Cus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tomer name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62139" y="3334669"/>
            <a:ext cx="1079058" cy="107905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8564" t="-86631" r="-30005" b="-3622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0814" y="4759401"/>
            <a:ext cx="1881709" cy="1031391"/>
            <a:chOff x="0" y="0"/>
            <a:chExt cx="2508945" cy="137518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05662"/>
              <a:ext cx="2508945" cy="869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tools that can be used as reports, and more.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2508945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Cus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tomer name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923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9391" y="-284862"/>
            <a:ext cx="4503934" cy="4693050"/>
          </a:xfrm>
          <a:custGeom>
            <a:avLst/>
            <a:gdLst/>
            <a:ahLst/>
            <a:cxnLst/>
            <a:rect r="r" b="b" t="t" l="l"/>
            <a:pathLst>
              <a:path h="4693050" w="4503934">
                <a:moveTo>
                  <a:pt x="0" y="0"/>
                </a:moveTo>
                <a:lnTo>
                  <a:pt x="4503934" y="0"/>
                </a:lnTo>
                <a:lnTo>
                  <a:pt x="4503934" y="4693050"/>
                </a:lnTo>
                <a:lnTo>
                  <a:pt x="0" y="469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130" y="1166375"/>
            <a:ext cx="2860781" cy="4982450"/>
          </a:xfrm>
          <a:custGeom>
            <a:avLst/>
            <a:gdLst/>
            <a:ahLst/>
            <a:cxnLst/>
            <a:rect r="r" b="b" t="t" l="l"/>
            <a:pathLst>
              <a:path h="4982450" w="2860781">
                <a:moveTo>
                  <a:pt x="0" y="0"/>
                </a:moveTo>
                <a:lnTo>
                  <a:pt x="2860781" y="0"/>
                </a:lnTo>
                <a:lnTo>
                  <a:pt x="2860781" y="4982450"/>
                </a:lnTo>
                <a:lnTo>
                  <a:pt x="0" y="4982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2" t="0" r="-1074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34866" y="1166375"/>
            <a:ext cx="3071969" cy="2592221"/>
            <a:chOff x="0" y="0"/>
            <a:chExt cx="4095959" cy="34562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100"/>
              <a:ext cx="4095959" cy="283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Bazaa</a:t>
              </a: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rs</a:t>
              </a:r>
            </a:p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you've joined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10855"/>
              <a:ext cx="4095959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39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O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r stores if any.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34866" y="4931643"/>
            <a:ext cx="3071969" cy="1217182"/>
            <a:chOff x="0" y="0"/>
            <a:chExt cx="4095959" cy="16229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4095959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BAZAA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R 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9055"/>
              <a:ext cx="4095959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BAZAA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R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18110"/>
              <a:ext cx="4095959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BAZAA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R 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6139" y="1330149"/>
            <a:ext cx="4659299" cy="5354549"/>
          </a:xfrm>
          <a:custGeom>
            <a:avLst/>
            <a:gdLst/>
            <a:ahLst/>
            <a:cxnLst/>
            <a:rect r="r" b="b" t="t" l="l"/>
            <a:pathLst>
              <a:path h="5354549" w="4659299">
                <a:moveTo>
                  <a:pt x="0" y="0"/>
                </a:moveTo>
                <a:lnTo>
                  <a:pt x="4659299" y="0"/>
                </a:lnTo>
                <a:lnTo>
                  <a:pt x="4659299" y="5354549"/>
                </a:lnTo>
                <a:lnTo>
                  <a:pt x="0" y="535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9230" y="2758820"/>
            <a:ext cx="3157354" cy="3824860"/>
            <a:chOff x="0" y="0"/>
            <a:chExt cx="4209805" cy="50998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4209805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5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484D45"/>
                  </a:solidFill>
                  <a:latin typeface="Marcellus Bold"/>
                </a:rPr>
                <a:t>Fo</a:t>
              </a:r>
              <a:r>
                <a:rPr lang="en-US" sz="4500">
                  <a:solidFill>
                    <a:srgbClr val="484D45"/>
                  </a:solidFill>
                  <a:latin typeface="Marcellus Bold"/>
                </a:rPr>
                <a:t>llow 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827398"/>
              <a:ext cx="4209805" cy="2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  <a:r>
                <a:rPr lang="en-US" sz="1200" spc="24">
                  <a:solidFill>
                    <a:srgbClr val="484D45"/>
                  </a:solidFill>
                  <a:latin typeface="Overpass Light"/>
                </a:rPr>
                <a:t>@reallygreatsite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30744"/>
              <a:ext cx="4209805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INSTAGRAM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06491"/>
              <a:ext cx="4209805" cy="2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  <a:r>
                <a:rPr lang="en-US" sz="1200" spc="24">
                  <a:solidFill>
                    <a:srgbClr val="484D45"/>
                  </a:solidFill>
                  <a:latin typeface="Overpass Light"/>
                </a:rPr>
                <a:t>@reallygreatsite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09838"/>
              <a:ext cx="4209805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TWITTER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85584"/>
              <a:ext cx="4209805" cy="2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  <a:r>
                <a:rPr lang="en-US" sz="1200" spc="24">
                  <a:solidFill>
                    <a:srgbClr val="484D45"/>
                  </a:solidFill>
                  <a:latin typeface="Overpass Light"/>
                </a:rPr>
                <a:t>@reallygreatsite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88931"/>
              <a:ext cx="4209805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FACEBO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OK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5400000">
            <a:off x="7615323" y="5157873"/>
            <a:ext cx="2684856" cy="1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1000" spc="100">
                <a:solidFill>
                  <a:srgbClr val="484D45"/>
                </a:solidFill>
                <a:latin typeface="Overpass Light Bold"/>
              </a:rPr>
              <a:t>MARKETING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923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5930" y="731520"/>
            <a:ext cx="3656150" cy="1459381"/>
            <a:chOff x="0" y="0"/>
            <a:chExt cx="4874866" cy="194584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4874866" cy="9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G</a:t>
              </a: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et in touch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54962"/>
              <a:ext cx="4874866" cy="690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039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Fo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r inquiries or</a:t>
              </a:r>
            </a:p>
            <a:p>
              <a:pPr algn="r">
                <a:lnSpc>
                  <a:spcPts val="2039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anything under the sun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3783" y="4000053"/>
            <a:ext cx="3128297" cy="2583627"/>
            <a:chOff x="0" y="0"/>
            <a:chExt cx="4171063" cy="34448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4171063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EMAIL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3796"/>
              <a:ext cx="4171063" cy="30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hello@reallygreatsite.com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75237"/>
              <a:ext cx="4171063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WEBSI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69033"/>
              <a:ext cx="4171063" cy="30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www.reallygreatsite.com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50474"/>
              <a:ext cx="4171063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PHONE NUMBER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44270"/>
              <a:ext cx="4171063" cy="30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123-456-7890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30956" y="1003931"/>
            <a:ext cx="3634974" cy="5307339"/>
          </a:xfrm>
          <a:custGeom>
            <a:avLst/>
            <a:gdLst/>
            <a:ahLst/>
            <a:cxnLst/>
            <a:rect r="r" b="b" t="t" l="l"/>
            <a:pathLst>
              <a:path h="5307339" w="3634974">
                <a:moveTo>
                  <a:pt x="0" y="0"/>
                </a:moveTo>
                <a:lnTo>
                  <a:pt x="3634974" y="0"/>
                </a:lnTo>
                <a:lnTo>
                  <a:pt x="3634974" y="5307338"/>
                </a:lnTo>
                <a:lnTo>
                  <a:pt x="0" y="530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731520" y="2692633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73152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15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342116" y="5362337"/>
            <a:ext cx="2275930" cy="1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1000" spc="100">
                <a:solidFill>
                  <a:srgbClr val="484D45"/>
                </a:solidFill>
                <a:latin typeface="Overpass Light Bold"/>
              </a:rPr>
              <a:t>VERSION 2.0  - 2020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1525" y="1257452"/>
            <a:ext cx="4830549" cy="4800295"/>
          </a:xfrm>
          <a:custGeom>
            <a:avLst/>
            <a:gdLst/>
            <a:ahLst/>
            <a:cxnLst/>
            <a:rect r="r" b="b" t="t" l="l"/>
            <a:pathLst>
              <a:path h="4800295" w="4830549">
                <a:moveTo>
                  <a:pt x="0" y="0"/>
                </a:moveTo>
                <a:lnTo>
                  <a:pt x="4830550" y="0"/>
                </a:lnTo>
                <a:lnTo>
                  <a:pt x="4830550" y="4800296"/>
                </a:lnTo>
                <a:lnTo>
                  <a:pt x="0" y="480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729230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AutoShape 5" id="5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31520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7541" y="731520"/>
            <a:ext cx="2229830" cy="3746114"/>
          </a:xfrm>
          <a:custGeom>
            <a:avLst/>
            <a:gdLst/>
            <a:ahLst/>
            <a:cxnLst/>
            <a:rect r="r" b="b" t="t" l="l"/>
            <a:pathLst>
              <a:path h="3746114" w="2229830">
                <a:moveTo>
                  <a:pt x="0" y="0"/>
                </a:moveTo>
                <a:lnTo>
                  <a:pt x="2229830" y="0"/>
                </a:lnTo>
                <a:lnTo>
                  <a:pt x="2229830" y="3746114"/>
                </a:lnTo>
                <a:lnTo>
                  <a:pt x="0" y="374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4771" y="1879143"/>
            <a:ext cx="3358335" cy="3556915"/>
            <a:chOff x="0" y="0"/>
            <a:chExt cx="4477780" cy="47425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4477780" cy="9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Yo</a:t>
              </a: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ur Name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6982"/>
              <a:ext cx="4477780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BRIEFLY I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NTRODUCE YOURSELF.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26082"/>
              <a:ext cx="4477780" cy="58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communication tools</a:t>
              </a:r>
            </a:p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that can be used as demonstrations.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33606"/>
              <a:ext cx="447778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BE FUN AND CREATIVE WITH</a:t>
              </a:r>
            </a:p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YOUR I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NTRODUCTION.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57506"/>
              <a:ext cx="4477780" cy="58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communication tools</a:t>
              </a:r>
            </a:p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that can be used as demonstrations.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6800" y="1126297"/>
            <a:ext cx="3588215" cy="5062607"/>
          </a:xfrm>
          <a:custGeom>
            <a:avLst/>
            <a:gdLst/>
            <a:ahLst/>
            <a:cxnLst/>
            <a:rect r="r" b="b" t="t" l="l"/>
            <a:pathLst>
              <a:path h="5062607" w="3588215">
                <a:moveTo>
                  <a:pt x="0" y="0"/>
                </a:moveTo>
                <a:lnTo>
                  <a:pt x="3588215" y="0"/>
                </a:lnTo>
                <a:lnTo>
                  <a:pt x="3588215" y="5062606"/>
                </a:lnTo>
                <a:lnTo>
                  <a:pt x="0" y="506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29230" y="6568459"/>
            <a:ext cx="459835" cy="15221"/>
          </a:xfrm>
          <a:prstGeom prst="rect">
            <a:avLst/>
          </a:prstGeom>
          <a:solidFill>
            <a:srgbClr val="484D45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29230" y="2409039"/>
            <a:ext cx="3677265" cy="2497123"/>
            <a:chOff x="0" y="0"/>
            <a:chExt cx="4903021" cy="33294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100"/>
              <a:ext cx="4903021" cy="9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B</a:t>
              </a: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rief story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1010"/>
              <a:ext cx="4903021" cy="1438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tools that can be used as demonstrations, lectures, speeches, reports, and more. It serves a variety of purposes, making presentations powerful tools for convincing and teaching.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18462"/>
              <a:ext cx="4903021" cy="30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H</a:t>
              </a:r>
              <a:r>
                <a:rPr lang="en-US" sz="1500" spc="75">
                  <a:solidFill>
                    <a:srgbClr val="484D45"/>
                  </a:solidFill>
                  <a:latin typeface="Marcellus"/>
                </a:rPr>
                <a:t>OW YOUR BUSINESS COME ALONG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923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7615323" y="5157873"/>
            <a:ext cx="2684856" cy="1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1000" spc="100">
                <a:solidFill>
                  <a:srgbClr val="484D45"/>
                </a:solidFill>
                <a:latin typeface="Overpass Light Bold"/>
              </a:rPr>
              <a:t>MARKETING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2307" y="1132407"/>
            <a:ext cx="4868987" cy="5050386"/>
          </a:xfrm>
          <a:custGeom>
            <a:avLst/>
            <a:gdLst/>
            <a:ahLst/>
            <a:cxnLst/>
            <a:rect r="r" b="b" t="t" l="l"/>
            <a:pathLst>
              <a:path h="5050386" w="4868987">
                <a:moveTo>
                  <a:pt x="0" y="0"/>
                </a:moveTo>
                <a:lnTo>
                  <a:pt x="4868986" y="0"/>
                </a:lnTo>
                <a:lnTo>
                  <a:pt x="4868986" y="5050386"/>
                </a:lnTo>
                <a:lnTo>
                  <a:pt x="0" y="5050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29230" y="2692633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9230" y="712470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05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562245" y="2692633"/>
            <a:ext cx="459835" cy="15221"/>
          </a:xfrm>
          <a:prstGeom prst="rect">
            <a:avLst/>
          </a:prstGeom>
          <a:solidFill>
            <a:srgbClr val="484D45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5013368"/>
            <a:ext cx="3426182" cy="1277771"/>
            <a:chOff x="0" y="0"/>
            <a:chExt cx="4568242" cy="170369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49689"/>
              <a:ext cx="4568242" cy="1154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Presentations are communication tools</a:t>
              </a:r>
            </a:p>
            <a:p>
              <a:pPr>
                <a:lnSpc>
                  <a:spcPts val="1690"/>
                </a:lnSpc>
              </a:pPr>
              <a:r>
                <a:rPr lang="en-US" sz="1300" spc="26">
                  <a:solidFill>
                    <a:srgbClr val="484D45"/>
                  </a:solidFill>
                  <a:latin typeface="Overpass Light"/>
                </a:rPr>
                <a:t>that can be used as demonstrations, speeches, reports, and more. It is mostly presented before an audience.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4568242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39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W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rite a brief description.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9999">
            <a:off x="0" y="-1141661"/>
            <a:ext cx="3943648" cy="4083953"/>
          </a:xfrm>
          <a:custGeom>
            <a:avLst/>
            <a:gdLst/>
            <a:ahLst/>
            <a:cxnLst/>
            <a:rect r="r" b="b" t="t" l="l"/>
            <a:pathLst>
              <a:path h="4083953" w="3943648">
                <a:moveTo>
                  <a:pt x="0" y="0"/>
                </a:moveTo>
                <a:lnTo>
                  <a:pt x="3943648" y="0"/>
                </a:lnTo>
                <a:lnTo>
                  <a:pt x="3943648" y="4083954"/>
                </a:lnTo>
                <a:lnTo>
                  <a:pt x="0" y="4083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765046" y="1284906"/>
            <a:ext cx="4027116" cy="4745389"/>
          </a:xfrm>
          <a:custGeom>
            <a:avLst/>
            <a:gdLst/>
            <a:ahLst/>
            <a:cxnLst/>
            <a:rect r="r" b="b" t="t" l="l"/>
            <a:pathLst>
              <a:path h="4745389" w="4027116">
                <a:moveTo>
                  <a:pt x="4027116" y="0"/>
                </a:moveTo>
                <a:lnTo>
                  <a:pt x="0" y="0"/>
                </a:lnTo>
                <a:lnTo>
                  <a:pt x="0" y="4745388"/>
                </a:lnTo>
                <a:lnTo>
                  <a:pt x="4027116" y="4745388"/>
                </a:lnTo>
                <a:lnTo>
                  <a:pt x="4027116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7313" y="2548104"/>
            <a:ext cx="3611968" cy="1200301"/>
            <a:chOff x="0" y="0"/>
            <a:chExt cx="4815957" cy="16004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4815957" cy="9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P</a:t>
              </a:r>
              <a:r>
                <a:rPr lang="en-US" sz="5000">
                  <a:solidFill>
                    <a:srgbClr val="484D45"/>
                  </a:solidFill>
                  <a:latin typeface="Marcellus Bold"/>
                </a:rPr>
                <a:t>roduct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4962"/>
              <a:ext cx="4815957" cy="34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39"/>
                </a:lnSpc>
              </a:pP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W</a:t>
              </a:r>
              <a:r>
                <a:rPr lang="en-US" sz="1700" spc="17">
                  <a:solidFill>
                    <a:srgbClr val="484D45"/>
                  </a:solidFill>
                  <a:latin typeface="Marcellus"/>
                </a:rPr>
                <a:t>rite a brief description.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520" y="4344410"/>
            <a:ext cx="3327761" cy="4054835"/>
          </a:xfrm>
          <a:custGeom>
            <a:avLst/>
            <a:gdLst/>
            <a:ahLst/>
            <a:cxnLst/>
            <a:rect r="r" b="b" t="t" l="l"/>
            <a:pathLst>
              <a:path h="4054835" w="3327761">
                <a:moveTo>
                  <a:pt x="0" y="0"/>
                </a:moveTo>
                <a:lnTo>
                  <a:pt x="3327761" y="0"/>
                </a:lnTo>
                <a:lnTo>
                  <a:pt x="3327761" y="4054835"/>
                </a:lnTo>
                <a:lnTo>
                  <a:pt x="0" y="405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9145" y="1371713"/>
            <a:ext cx="4158707" cy="4586995"/>
          </a:xfrm>
          <a:custGeom>
            <a:avLst/>
            <a:gdLst/>
            <a:ahLst/>
            <a:cxnLst/>
            <a:rect r="r" b="b" t="t" l="l"/>
            <a:pathLst>
              <a:path h="4586995" w="4158707">
                <a:moveTo>
                  <a:pt x="0" y="0"/>
                </a:moveTo>
                <a:lnTo>
                  <a:pt x="4158707" y="0"/>
                </a:lnTo>
                <a:lnTo>
                  <a:pt x="4158707" y="4586995"/>
                </a:lnTo>
                <a:lnTo>
                  <a:pt x="0" y="4586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4488" y="731520"/>
            <a:ext cx="337592" cy="337592"/>
          </a:xfrm>
          <a:custGeom>
            <a:avLst/>
            <a:gdLst/>
            <a:ahLst/>
            <a:cxnLst/>
            <a:rect r="r" b="b" t="t" l="l"/>
            <a:pathLst>
              <a:path h="337592" w="337592">
                <a:moveTo>
                  <a:pt x="0" y="0"/>
                </a:moveTo>
                <a:lnTo>
                  <a:pt x="337592" y="0"/>
                </a:lnTo>
                <a:lnTo>
                  <a:pt x="337592" y="337592"/>
                </a:lnTo>
                <a:lnTo>
                  <a:pt x="0" y="3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245" y="3649989"/>
            <a:ext cx="459835" cy="15221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8781308" y="6352778"/>
            <a:ext cx="240772" cy="2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sz="1400">
                <a:solidFill>
                  <a:srgbClr val="484D45"/>
                </a:solidFill>
                <a:latin typeface="Overpass Light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DAFnOm7NzkA</dc:identifier>
  <dcterms:modified xsi:type="dcterms:W3CDTF">2011-08-01T06:04:30Z</dcterms:modified>
  <cp:revision>1</cp:revision>
  <dc:title>Black and White Detailed Floral Illustrations Product Marketing Presentation</dc:title>
</cp:coreProperties>
</file>